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3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65F2-B9A4-4388-BD57-003B02E48DAA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CC75-57F6-43C6-A8C2-79AAB78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1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65F2-B9A4-4388-BD57-003B02E48DAA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CC75-57F6-43C6-A8C2-79AAB78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4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65F2-B9A4-4388-BD57-003B02E48DAA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CC75-57F6-43C6-A8C2-79AAB78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6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65F2-B9A4-4388-BD57-003B02E48DAA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CC75-57F6-43C6-A8C2-79AAB78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3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65F2-B9A4-4388-BD57-003B02E48DAA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CC75-57F6-43C6-A8C2-79AAB78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6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65F2-B9A4-4388-BD57-003B02E48DAA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CC75-57F6-43C6-A8C2-79AAB78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3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65F2-B9A4-4388-BD57-003B02E48DAA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CC75-57F6-43C6-A8C2-79AAB78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4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65F2-B9A4-4388-BD57-003B02E48DAA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CC75-57F6-43C6-A8C2-79AAB78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6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65F2-B9A4-4388-BD57-003B02E48DAA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CC75-57F6-43C6-A8C2-79AAB78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7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65F2-B9A4-4388-BD57-003B02E48DAA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CC75-57F6-43C6-A8C2-79AAB78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1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65F2-B9A4-4388-BD57-003B02E48DAA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CC75-57F6-43C6-A8C2-79AAB78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365F2-B9A4-4388-BD57-003B02E48DAA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ECC75-57F6-43C6-A8C2-79AAB78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1114" y="81328"/>
            <a:ext cx="10340510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 GIÁO DỤC VÀ ĐÀO TẠO QUẬN GÒ VẤP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8093" y="717864"/>
            <a:ext cx="11582859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 TRẢI NGHIỆM HƯỚNG NGHIỆP LỚP 6</a:t>
            </a:r>
            <a:endParaRPr lang="en-US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8699" y="1276445"/>
            <a:ext cx="10340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 ĐỀ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XÂY DỰNG TÌNH BẠN THẦY TRÒ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FC926A00-C3F9-E843-8E78-6CEDB2A46D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2" t="50000" r="26727" b="14415"/>
          <a:stretch/>
        </p:blipFill>
        <p:spPr>
          <a:xfrm>
            <a:off x="6181369" y="2635533"/>
            <a:ext cx="5682342" cy="38697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459" r="-1680"/>
          <a:stretch/>
        </p:blipFill>
        <p:spPr>
          <a:xfrm>
            <a:off x="1158699" y="2986767"/>
            <a:ext cx="5094515" cy="345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77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481" y="1773541"/>
            <a:ext cx="109205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x-non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 spc="600" dirty="0">
              <a:latin typeface="Times New Roman" panose="02020603050405020304" pitchFamily="18" charset="0"/>
              <a:ea typeface="字魂52号-阿开漫画体" panose="00000500000000000000" pitchFamily="2" charset="-122"/>
              <a:cs typeface="Times New Roman" panose="02020603050405020304" pitchFamily="18" charset="0"/>
              <a:sym typeface="+mn-ea"/>
            </a:endParaRPr>
          </a:p>
          <a:p>
            <a:r>
              <a:rPr lang="x-non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Đọc sách giáo khoa trang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28(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nhiệm vụ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 Em đã gặp những vấn đề nào nảy sinh trong mối quan hệ bạn bè.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 Em đã giải quyết những vấn đề đó như thế nào?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2228" y="179165"/>
            <a:ext cx="912176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 ĐỀ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XÂY DỰNG TÌNH BẠN THẦY TRÒ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29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2228" y="179165"/>
            <a:ext cx="912176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 ĐỀ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XÂY DỰNG TÌNH BẠN THẦY TRÒ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0261" y="1902713"/>
            <a:ext cx="88304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x-non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2800" spc="600" dirty="0" smtClean="0">
              <a:latin typeface="Times New Roman" panose="02020603050405020304" pitchFamily="18" charset="0"/>
              <a:ea typeface="字魂52号-阿开漫画体" panose="00000500000000000000" pitchFamily="2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sách giáo khoa trang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(phần nhiện vụ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1.Hãy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xuất phương án giải quyết tình huống 1,2,3 trong SGK/tr.29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Quan sát bức tranh cuối trang 29, dự đoán vấn đề có thể xảy ra và đề xuất cách giải quyết.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zh-CN" altLang="en-US" sz="2800" spc="600" dirty="0" smtClean="0">
              <a:latin typeface="Times New Roman" panose="02020603050405020304" pitchFamily="18" charset="0"/>
              <a:ea typeface="字魂52号-阿开漫画体" panose="00000500000000000000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0484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2228" y="179165"/>
            <a:ext cx="912176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 ĐỀ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XÂY DỰNG TÌNH BẠN THẦY TRÒ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0261" y="1902713"/>
            <a:ext cx="88304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x-non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2800" spc="600" dirty="0" smtClean="0">
              <a:latin typeface="Times New Roman" panose="02020603050405020304" pitchFamily="18" charset="0"/>
              <a:ea typeface="字魂52号-阿开漫画体" panose="00000500000000000000" pitchFamily="2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sách giáo khoa trang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(phần nhiện vụ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xuất cách ứng xử với thầy cô khi: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Khi thầy cô gọi em trả lời câu hỏi liên quan đến bài học mà em không biết trả lời.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Thầy cô hỏi em về việc quên sách vở trong giờ Sinh hoạt lớp.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Thầy cô trách phạt nhưng em cho là mình bị hiểu lầm.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zh-CN" altLang="en-US" sz="2800" spc="600" dirty="0" smtClean="0">
              <a:latin typeface="Times New Roman" panose="02020603050405020304" pitchFamily="18" charset="0"/>
              <a:ea typeface="字魂52号-阿开漫画体" panose="00000500000000000000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4657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261</Words>
  <Application>Microsoft Office PowerPoint</Application>
  <PresentationFormat>Custom</PresentationFormat>
  <Paragraphs>26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STHC SCHOOL</cp:lastModifiedBy>
  <cp:revision>6</cp:revision>
  <dcterms:created xsi:type="dcterms:W3CDTF">2021-09-07T06:22:16Z</dcterms:created>
  <dcterms:modified xsi:type="dcterms:W3CDTF">2021-11-13T03:31:21Z</dcterms:modified>
</cp:coreProperties>
</file>